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50892A-8AE0-445B-BD10-D2EBB83553DA}" v="29" dt="2025-01-21T08:43:03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Coyle" userId="7c7e6c23-a878-44e9-8576-61e3fe536bee" providerId="ADAL" clId="{F050892A-8AE0-445B-BD10-D2EBB83553DA}"/>
    <pc:docChg chg="undo custSel addSld modSld">
      <pc:chgData name="Michael Coyle" userId="7c7e6c23-a878-44e9-8576-61e3fe536bee" providerId="ADAL" clId="{F050892A-8AE0-445B-BD10-D2EBB83553DA}" dt="2025-01-21T08:43:35.122" v="1002" actId="207"/>
      <pc:docMkLst>
        <pc:docMk/>
      </pc:docMkLst>
      <pc:sldChg chg="addSp modSp mod">
        <pc:chgData name="Michael Coyle" userId="7c7e6c23-a878-44e9-8576-61e3fe536bee" providerId="ADAL" clId="{F050892A-8AE0-445B-BD10-D2EBB83553DA}" dt="2025-01-21T07:11:09.330" v="901" actId="1076"/>
        <pc:sldMkLst>
          <pc:docMk/>
          <pc:sldMk cId="1499306811" sldId="256"/>
        </pc:sldMkLst>
        <pc:spChg chg="mod">
          <ac:chgData name="Michael Coyle" userId="7c7e6c23-a878-44e9-8576-61e3fe536bee" providerId="ADAL" clId="{F050892A-8AE0-445B-BD10-D2EBB83553DA}" dt="2025-01-21T07:10:13.575" v="894" actId="6549"/>
          <ac:spMkLst>
            <pc:docMk/>
            <pc:sldMk cId="1499306811" sldId="256"/>
            <ac:spMk id="3" creationId="{D224EE96-9D21-3F91-9E0D-8F536D05C2DF}"/>
          </ac:spMkLst>
        </pc:spChg>
        <pc:spChg chg="mod">
          <ac:chgData name="Michael Coyle" userId="7c7e6c23-a878-44e9-8576-61e3fe536bee" providerId="ADAL" clId="{F050892A-8AE0-445B-BD10-D2EBB83553DA}" dt="2025-01-21T07:10:27.073" v="897" actId="1076"/>
          <ac:spMkLst>
            <pc:docMk/>
            <pc:sldMk cId="1499306811" sldId="256"/>
            <ac:spMk id="10" creationId="{94678F74-F7F5-5674-EA8C-0C1531D1B4D5}"/>
          </ac:spMkLst>
        </pc:spChg>
        <pc:spChg chg="mod">
          <ac:chgData name="Michael Coyle" userId="7c7e6c23-a878-44e9-8576-61e3fe536bee" providerId="ADAL" clId="{F050892A-8AE0-445B-BD10-D2EBB83553DA}" dt="2025-01-21T07:10:17.990" v="895" actId="1076"/>
          <ac:spMkLst>
            <pc:docMk/>
            <pc:sldMk cId="1499306811" sldId="256"/>
            <ac:spMk id="16" creationId="{AD9CCA56-440A-7278-EA3F-7C02E4EB8B98}"/>
          </ac:spMkLst>
        </pc:spChg>
        <pc:picChg chg="add mod">
          <ac:chgData name="Michael Coyle" userId="7c7e6c23-a878-44e9-8576-61e3fe536bee" providerId="ADAL" clId="{F050892A-8AE0-445B-BD10-D2EBB83553DA}" dt="2025-01-21T07:10:21.852" v="896" actId="1076"/>
          <ac:picMkLst>
            <pc:docMk/>
            <pc:sldMk cId="1499306811" sldId="256"/>
            <ac:picMk id="6" creationId="{1A35236A-223B-61C8-AC14-BAB2368DAA6F}"/>
          </ac:picMkLst>
        </pc:picChg>
        <pc:picChg chg="add mod">
          <ac:chgData name="Michael Coyle" userId="7c7e6c23-a878-44e9-8576-61e3fe536bee" providerId="ADAL" clId="{F050892A-8AE0-445B-BD10-D2EBB83553DA}" dt="2025-01-21T07:11:09.330" v="901" actId="1076"/>
          <ac:picMkLst>
            <pc:docMk/>
            <pc:sldMk cId="1499306811" sldId="256"/>
            <ac:picMk id="11" creationId="{66C5A510-D5EF-2265-758B-391F98926D80}"/>
          </ac:picMkLst>
        </pc:picChg>
        <pc:cxnChg chg="mod">
          <ac:chgData name="Michael Coyle" userId="7c7e6c23-a878-44e9-8576-61e3fe536bee" providerId="ADAL" clId="{F050892A-8AE0-445B-BD10-D2EBB83553DA}" dt="2025-01-21T07:10:30.468" v="898" actId="14100"/>
          <ac:cxnSpMkLst>
            <pc:docMk/>
            <pc:sldMk cId="1499306811" sldId="256"/>
            <ac:cxnSpMk id="28" creationId="{7136E317-4D04-D60D-18AB-3A4A27803467}"/>
          </ac:cxnSpMkLst>
        </pc:cxnChg>
        <pc:cxnChg chg="mod">
          <ac:chgData name="Michael Coyle" userId="7c7e6c23-a878-44e9-8576-61e3fe536bee" providerId="ADAL" clId="{F050892A-8AE0-445B-BD10-D2EBB83553DA}" dt="2025-01-21T07:10:33.723" v="899" actId="14100"/>
          <ac:cxnSpMkLst>
            <pc:docMk/>
            <pc:sldMk cId="1499306811" sldId="256"/>
            <ac:cxnSpMk id="29" creationId="{2C6173DF-15DE-9294-A1A8-56858AEFD51D}"/>
          </ac:cxnSpMkLst>
        </pc:cxnChg>
      </pc:sldChg>
      <pc:sldChg chg="addSp delSp modSp mod">
        <pc:chgData name="Michael Coyle" userId="7c7e6c23-a878-44e9-8576-61e3fe536bee" providerId="ADAL" clId="{F050892A-8AE0-445B-BD10-D2EBB83553DA}" dt="2025-01-21T08:42:49.239" v="981" actId="207"/>
        <pc:sldMkLst>
          <pc:docMk/>
          <pc:sldMk cId="3724986107" sldId="257"/>
        </pc:sldMkLst>
        <pc:spChg chg="mod">
          <ac:chgData name="Michael Coyle" userId="7c7e6c23-a878-44e9-8576-61e3fe536bee" providerId="ADAL" clId="{F050892A-8AE0-445B-BD10-D2EBB83553DA}" dt="2025-01-21T08:42:02.795" v="954" actId="6549"/>
          <ac:spMkLst>
            <pc:docMk/>
            <pc:sldMk cId="3724986107" sldId="257"/>
            <ac:spMk id="3" creationId="{ED804331-D084-03D8-63DF-4E33B13C3C75}"/>
          </ac:spMkLst>
        </pc:spChg>
        <pc:spChg chg="mod">
          <ac:chgData name="Michael Coyle" userId="7c7e6c23-a878-44e9-8576-61e3fe536bee" providerId="ADAL" clId="{F050892A-8AE0-445B-BD10-D2EBB83553DA}" dt="2025-01-21T07:06:54.890" v="874" actId="20577"/>
          <ac:spMkLst>
            <pc:docMk/>
            <pc:sldMk cId="3724986107" sldId="257"/>
            <ac:spMk id="4" creationId="{84395838-A149-74AD-9B44-0AA261D4F712}"/>
          </ac:spMkLst>
        </pc:spChg>
        <pc:spChg chg="add del mod">
          <ac:chgData name="Michael Coyle" userId="7c7e6c23-a878-44e9-8576-61e3fe536bee" providerId="ADAL" clId="{F050892A-8AE0-445B-BD10-D2EBB83553DA}" dt="2025-01-21T08:42:49.239" v="981" actId="207"/>
          <ac:spMkLst>
            <pc:docMk/>
            <pc:sldMk cId="3724986107" sldId="257"/>
            <ac:spMk id="5" creationId="{337AD16B-3560-37F8-A5AE-E37582BBC390}"/>
          </ac:spMkLst>
        </pc:spChg>
        <pc:spChg chg="mod">
          <ac:chgData name="Michael Coyle" userId="7c7e6c23-a878-44e9-8576-61e3fe536bee" providerId="ADAL" clId="{F050892A-8AE0-445B-BD10-D2EBB83553DA}" dt="2025-01-21T07:04:08.826" v="863" actId="1076"/>
          <ac:spMkLst>
            <pc:docMk/>
            <pc:sldMk cId="3724986107" sldId="257"/>
            <ac:spMk id="7" creationId="{EF3CB21C-316A-310F-715B-EF97B749C779}"/>
          </ac:spMkLst>
        </pc:spChg>
        <pc:spChg chg="mod">
          <ac:chgData name="Michael Coyle" userId="7c7e6c23-a878-44e9-8576-61e3fe536bee" providerId="ADAL" clId="{F050892A-8AE0-445B-BD10-D2EBB83553DA}" dt="2025-01-21T06:50:28.625" v="850" actId="1076"/>
          <ac:spMkLst>
            <pc:docMk/>
            <pc:sldMk cId="3724986107" sldId="257"/>
            <ac:spMk id="10" creationId="{0982523E-E6D2-83C9-01FC-78136FC59619}"/>
          </ac:spMkLst>
        </pc:spChg>
        <pc:spChg chg="mod">
          <ac:chgData name="Michael Coyle" userId="7c7e6c23-a878-44e9-8576-61e3fe536bee" providerId="ADAL" clId="{F050892A-8AE0-445B-BD10-D2EBB83553DA}" dt="2025-01-21T07:08:21.354" v="888" actId="1076"/>
          <ac:spMkLst>
            <pc:docMk/>
            <pc:sldMk cId="3724986107" sldId="257"/>
            <ac:spMk id="16" creationId="{9CD38F9B-A8E5-5848-CC01-858E3F793BBB}"/>
          </ac:spMkLst>
        </pc:spChg>
        <pc:picChg chg="add mod">
          <ac:chgData name="Michael Coyle" userId="7c7e6c23-a878-44e9-8576-61e3fe536bee" providerId="ADAL" clId="{F050892A-8AE0-445B-BD10-D2EBB83553DA}" dt="2025-01-21T07:08:25.370" v="889" actId="1076"/>
          <ac:picMkLst>
            <pc:docMk/>
            <pc:sldMk cId="3724986107" sldId="257"/>
            <ac:picMk id="6" creationId="{9D2B6A13-2BE3-FD51-2CD9-7BB35A4CC78F}"/>
          </ac:picMkLst>
        </pc:picChg>
        <pc:picChg chg="add mod">
          <ac:chgData name="Michael Coyle" userId="7c7e6c23-a878-44e9-8576-61e3fe536bee" providerId="ADAL" clId="{F050892A-8AE0-445B-BD10-D2EBB83553DA}" dt="2025-01-21T07:07:39.477" v="880" actId="1076"/>
          <ac:picMkLst>
            <pc:docMk/>
            <pc:sldMk cId="3724986107" sldId="257"/>
            <ac:picMk id="9" creationId="{22CD88B2-4C79-0B38-025D-8837052D1D02}"/>
          </ac:picMkLst>
        </pc:picChg>
        <pc:picChg chg="add mod">
          <ac:chgData name="Michael Coyle" userId="7c7e6c23-a878-44e9-8576-61e3fe536bee" providerId="ADAL" clId="{F050892A-8AE0-445B-BD10-D2EBB83553DA}" dt="2025-01-21T07:07:52.601" v="882" actId="1076"/>
          <ac:picMkLst>
            <pc:docMk/>
            <pc:sldMk cId="3724986107" sldId="257"/>
            <ac:picMk id="12" creationId="{8C86F408-8278-6FF6-6DA8-1B3810D1F9BE}"/>
          </ac:picMkLst>
        </pc:picChg>
        <pc:cxnChg chg="mod">
          <ac:chgData name="Michael Coyle" userId="7c7e6c23-a878-44e9-8576-61e3fe536bee" providerId="ADAL" clId="{F050892A-8AE0-445B-BD10-D2EBB83553DA}" dt="2025-01-21T07:08:04.211" v="884" actId="14100"/>
          <ac:cxnSpMkLst>
            <pc:docMk/>
            <pc:sldMk cId="3724986107" sldId="257"/>
            <ac:cxnSpMk id="18" creationId="{3F9F116D-E3C0-1E1B-7345-5A5842F6AE1D}"/>
          </ac:cxnSpMkLst>
        </pc:cxnChg>
        <pc:cxnChg chg="mod">
          <ac:chgData name="Michael Coyle" userId="7c7e6c23-a878-44e9-8576-61e3fe536bee" providerId="ADAL" clId="{F050892A-8AE0-445B-BD10-D2EBB83553DA}" dt="2025-01-21T07:08:14.527" v="886" actId="14100"/>
          <ac:cxnSpMkLst>
            <pc:docMk/>
            <pc:sldMk cId="3724986107" sldId="257"/>
            <ac:cxnSpMk id="19" creationId="{6D34A11A-8342-4A63-A1DE-F5A4FF0265B6}"/>
          </ac:cxnSpMkLst>
        </pc:cxnChg>
        <pc:cxnChg chg="mod">
          <ac:chgData name="Michael Coyle" userId="7c7e6c23-a878-44e9-8576-61e3fe536bee" providerId="ADAL" clId="{F050892A-8AE0-445B-BD10-D2EBB83553DA}" dt="2025-01-21T07:08:10.578" v="885" actId="14100"/>
          <ac:cxnSpMkLst>
            <pc:docMk/>
            <pc:sldMk cId="3724986107" sldId="257"/>
            <ac:cxnSpMk id="20" creationId="{608C21C1-4C61-1094-C58A-D843BA85C8D4}"/>
          </ac:cxnSpMkLst>
        </pc:cxnChg>
        <pc:cxnChg chg="mod">
          <ac:chgData name="Michael Coyle" userId="7c7e6c23-a878-44e9-8576-61e3fe536bee" providerId="ADAL" clId="{F050892A-8AE0-445B-BD10-D2EBB83553DA}" dt="2025-01-21T07:07:59.593" v="883" actId="14100"/>
          <ac:cxnSpMkLst>
            <pc:docMk/>
            <pc:sldMk cId="3724986107" sldId="257"/>
            <ac:cxnSpMk id="21" creationId="{0E3C7560-7D17-D630-E866-415F906616A7}"/>
          </ac:cxnSpMkLst>
        </pc:cxnChg>
      </pc:sldChg>
      <pc:sldChg chg="addSp delSp modSp add mod setBg delDesignElem">
        <pc:chgData name="Michael Coyle" userId="7c7e6c23-a878-44e9-8576-61e3fe536bee" providerId="ADAL" clId="{F050892A-8AE0-445B-BD10-D2EBB83553DA}" dt="2025-01-21T08:43:35.122" v="1002" actId="207"/>
        <pc:sldMkLst>
          <pc:docMk/>
          <pc:sldMk cId="4195651503" sldId="258"/>
        </pc:sldMkLst>
        <pc:spChg chg="mod">
          <ac:chgData name="Michael Coyle" userId="7c7e6c23-a878-44e9-8576-61e3fe536bee" providerId="ADAL" clId="{F050892A-8AE0-445B-BD10-D2EBB83553DA}" dt="2025-01-17T15:15:17.167" v="701" actId="20577"/>
          <ac:spMkLst>
            <pc:docMk/>
            <pc:sldMk cId="4195651503" sldId="258"/>
            <ac:spMk id="3" creationId="{DCA9ABC6-8BE6-EFF2-7741-5565B5B08329}"/>
          </ac:spMkLst>
        </pc:spChg>
        <pc:spChg chg="mod">
          <ac:chgData name="Michael Coyle" userId="7c7e6c23-a878-44e9-8576-61e3fe536bee" providerId="ADAL" clId="{F050892A-8AE0-445B-BD10-D2EBB83553DA}" dt="2025-01-17T14:19:09.969" v="240" actId="20577"/>
          <ac:spMkLst>
            <pc:docMk/>
            <pc:sldMk cId="4195651503" sldId="258"/>
            <ac:spMk id="4" creationId="{27695694-029C-F259-CB11-E251B89D984E}"/>
          </ac:spMkLst>
        </pc:spChg>
        <pc:spChg chg="add mod">
          <ac:chgData name="Michael Coyle" userId="7c7e6c23-a878-44e9-8576-61e3fe536bee" providerId="ADAL" clId="{F050892A-8AE0-445B-BD10-D2EBB83553DA}" dt="2025-01-21T08:43:35.122" v="1002" actId="207"/>
          <ac:spMkLst>
            <pc:docMk/>
            <pc:sldMk cId="4195651503" sldId="258"/>
            <ac:spMk id="7" creationId="{6E60638E-53B1-F120-7725-591C2CEA6EC6}"/>
          </ac:spMkLst>
        </pc:spChg>
        <pc:spChg chg="add mod">
          <ac:chgData name="Michael Coyle" userId="7c7e6c23-a878-44e9-8576-61e3fe536bee" providerId="ADAL" clId="{F050892A-8AE0-445B-BD10-D2EBB83553DA}" dt="2025-01-21T07:16:48.602" v="909" actId="20577"/>
          <ac:spMkLst>
            <pc:docMk/>
            <pc:sldMk cId="4195651503" sldId="258"/>
            <ac:spMk id="8" creationId="{B05780BC-A3BC-E892-3C52-FB62339870B2}"/>
          </ac:spMkLst>
        </pc:spChg>
        <pc:spChg chg="add mod">
          <ac:chgData name="Michael Coyle" userId="7c7e6c23-a878-44e9-8576-61e3fe536bee" providerId="ADAL" clId="{F050892A-8AE0-445B-BD10-D2EBB83553DA}" dt="2025-01-21T07:14:21.078" v="905" actId="1076"/>
          <ac:spMkLst>
            <pc:docMk/>
            <pc:sldMk cId="4195651503" sldId="258"/>
            <ac:spMk id="9" creationId="{EF140858-C532-F6C8-6788-81628E982231}"/>
          </ac:spMkLst>
        </pc:spChg>
        <pc:picChg chg="add mod">
          <ac:chgData name="Michael Coyle" userId="7c7e6c23-a878-44e9-8576-61e3fe536bee" providerId="ADAL" clId="{F050892A-8AE0-445B-BD10-D2EBB83553DA}" dt="2025-01-17T14:19:53.829" v="313" actId="1076"/>
          <ac:picMkLst>
            <pc:docMk/>
            <pc:sldMk cId="4195651503" sldId="258"/>
            <ac:picMk id="6" creationId="{C15414FC-77E1-0865-5EE3-4EB0B866332F}"/>
          </ac:picMkLst>
        </pc:picChg>
        <pc:picChg chg="add mod">
          <ac:chgData name="Michael Coyle" userId="7c7e6c23-a878-44e9-8576-61e3fe536bee" providerId="ADAL" clId="{F050892A-8AE0-445B-BD10-D2EBB83553DA}" dt="2025-01-21T07:14:42.498" v="907" actId="1076"/>
          <ac:picMkLst>
            <pc:docMk/>
            <pc:sldMk cId="4195651503" sldId="258"/>
            <ac:picMk id="10" creationId="{FD2F195D-1250-D4A0-4119-A81D33BBC077}"/>
          </ac:picMkLst>
        </pc:picChg>
        <pc:cxnChg chg="add mod">
          <ac:chgData name="Michael Coyle" userId="7c7e6c23-a878-44e9-8576-61e3fe536bee" providerId="ADAL" clId="{F050892A-8AE0-445B-BD10-D2EBB83553DA}" dt="2025-01-21T07:16:46.445" v="908" actId="1076"/>
          <ac:cxnSpMkLst>
            <pc:docMk/>
            <pc:sldMk cId="4195651503" sldId="258"/>
            <ac:cxnSpMk id="5" creationId="{C9EA148A-3561-1120-3362-D9399A9C3D53}"/>
          </ac:cxnSpMkLst>
        </pc:cxnChg>
        <pc:cxnChg chg="add">
          <ac:chgData name="Michael Coyle" userId="7c7e6c23-a878-44e9-8576-61e3fe536bee" providerId="ADAL" clId="{F050892A-8AE0-445B-BD10-D2EBB83553DA}" dt="2025-01-17T14:20:04.281" v="314" actId="11529"/>
          <ac:cxnSpMkLst>
            <pc:docMk/>
            <pc:sldMk cId="4195651503" sldId="258"/>
            <ac:cxnSpMk id="12" creationId="{48ABA121-E25B-D3A8-DB8C-F5C2F3E80FE4}"/>
          </ac:cxnSpMkLst>
        </pc:cxnChg>
        <pc:cxnChg chg="add mod">
          <ac:chgData name="Michael Coyle" userId="7c7e6c23-a878-44e9-8576-61e3fe536bee" providerId="ADAL" clId="{F050892A-8AE0-445B-BD10-D2EBB83553DA}" dt="2025-01-17T14:20:39.515" v="321" actId="14100"/>
          <ac:cxnSpMkLst>
            <pc:docMk/>
            <pc:sldMk cId="4195651503" sldId="258"/>
            <ac:cxnSpMk id="13" creationId="{FEF3ACA7-F0F9-9BBC-0DAB-0311446B020C}"/>
          </ac:cxnSpMkLst>
        </pc:cxnChg>
      </pc:sldChg>
      <pc:sldChg chg="addSp delSp modSp add mod">
        <pc:chgData name="Michael Coyle" userId="7c7e6c23-a878-44e9-8576-61e3fe536bee" providerId="ADAL" clId="{F050892A-8AE0-445B-BD10-D2EBB83553DA}" dt="2025-01-21T07:20:05.879" v="913" actId="1076"/>
        <pc:sldMkLst>
          <pc:docMk/>
          <pc:sldMk cId="1197476340" sldId="259"/>
        </pc:sldMkLst>
        <pc:spChg chg="mod">
          <ac:chgData name="Michael Coyle" userId="7c7e6c23-a878-44e9-8576-61e3fe536bee" providerId="ADAL" clId="{F050892A-8AE0-445B-BD10-D2EBB83553DA}" dt="2025-01-17T15:15:25.630" v="722" actId="20577"/>
          <ac:spMkLst>
            <pc:docMk/>
            <pc:sldMk cId="1197476340" sldId="259"/>
            <ac:spMk id="3" creationId="{A07A77DB-E77F-F8B9-4BB1-C25BB881724A}"/>
          </ac:spMkLst>
        </pc:spChg>
        <pc:spChg chg="mod">
          <ac:chgData name="Michael Coyle" userId="7c7e6c23-a878-44e9-8576-61e3fe536bee" providerId="ADAL" clId="{F050892A-8AE0-445B-BD10-D2EBB83553DA}" dt="2025-01-21T07:18:39.659" v="911"/>
          <ac:spMkLst>
            <pc:docMk/>
            <pc:sldMk cId="1197476340" sldId="259"/>
            <ac:spMk id="8" creationId="{E3099C62-42DA-3D8B-58BC-AF876EBB27C5}"/>
          </ac:spMkLst>
        </pc:spChg>
        <pc:spChg chg="mod">
          <ac:chgData name="Michael Coyle" userId="7c7e6c23-a878-44e9-8576-61e3fe536bee" providerId="ADAL" clId="{F050892A-8AE0-445B-BD10-D2EBB83553DA}" dt="2025-01-17T15:18:59.967" v="776" actId="1076"/>
          <ac:spMkLst>
            <pc:docMk/>
            <pc:sldMk cId="1197476340" sldId="259"/>
            <ac:spMk id="9" creationId="{338D4AE5-BDF6-A7FB-9B43-4C42367C0B0E}"/>
          </ac:spMkLst>
        </pc:spChg>
        <pc:picChg chg="add mod">
          <ac:chgData name="Michael Coyle" userId="7c7e6c23-a878-44e9-8576-61e3fe536bee" providerId="ADAL" clId="{F050892A-8AE0-445B-BD10-D2EBB83553DA}" dt="2025-01-21T07:20:05.879" v="913" actId="1076"/>
          <ac:picMkLst>
            <pc:docMk/>
            <pc:sldMk cId="1197476340" sldId="259"/>
            <ac:picMk id="5" creationId="{0058C592-0D08-4CAB-19A0-3E0CC4A983F5}"/>
          </ac:picMkLst>
        </pc:picChg>
        <pc:picChg chg="add mod">
          <ac:chgData name="Michael Coyle" userId="7c7e6c23-a878-44e9-8576-61e3fe536bee" providerId="ADAL" clId="{F050892A-8AE0-445B-BD10-D2EBB83553DA}" dt="2025-01-17T14:22:44.818" v="334" actId="14100"/>
          <ac:picMkLst>
            <pc:docMk/>
            <pc:sldMk cId="1197476340" sldId="259"/>
            <ac:picMk id="7" creationId="{7C6D952B-696C-F580-456C-12D12E484D14}"/>
          </ac:picMkLst>
        </pc:picChg>
        <pc:cxnChg chg="add">
          <ac:chgData name="Michael Coyle" userId="7c7e6c23-a878-44e9-8576-61e3fe536bee" providerId="ADAL" clId="{F050892A-8AE0-445B-BD10-D2EBB83553DA}" dt="2025-01-17T14:23:00.954" v="335" actId="11529"/>
          <ac:cxnSpMkLst>
            <pc:docMk/>
            <pc:sldMk cId="1197476340" sldId="259"/>
            <ac:cxnSpMk id="11" creationId="{5885451E-9BFF-E042-9C5C-8540BDD4E0B2}"/>
          </ac:cxnSpMkLst>
        </pc:cxnChg>
        <pc:cxnChg chg="add mod">
          <ac:chgData name="Michael Coyle" userId="7c7e6c23-a878-44e9-8576-61e3fe536bee" providerId="ADAL" clId="{F050892A-8AE0-445B-BD10-D2EBB83553DA}" dt="2025-01-17T14:24:44.467" v="340" actId="14100"/>
          <ac:cxnSpMkLst>
            <pc:docMk/>
            <pc:sldMk cId="1197476340" sldId="259"/>
            <ac:cxnSpMk id="15" creationId="{AE4D377F-CC3A-1F84-63BA-D6195E059FAE}"/>
          </ac:cxnSpMkLst>
        </pc:cxnChg>
        <pc:cxnChg chg="add mod">
          <ac:chgData name="Michael Coyle" userId="7c7e6c23-a878-44e9-8576-61e3fe536bee" providerId="ADAL" clId="{F050892A-8AE0-445B-BD10-D2EBB83553DA}" dt="2025-01-17T14:23:24.389" v="339" actId="1076"/>
          <ac:cxnSpMkLst>
            <pc:docMk/>
            <pc:sldMk cId="1197476340" sldId="259"/>
            <ac:cxnSpMk id="16" creationId="{67E0C288-9D89-9EA4-48E3-308768AA82B9}"/>
          </ac:cxnSpMkLst>
        </pc:cxnChg>
      </pc:sldChg>
      <pc:sldChg chg="addSp delSp modSp add mod">
        <pc:chgData name="Michael Coyle" userId="7c7e6c23-a878-44e9-8576-61e3fe536bee" providerId="ADAL" clId="{F050892A-8AE0-445B-BD10-D2EBB83553DA}" dt="2025-01-21T07:23:54.816" v="934" actId="14100"/>
        <pc:sldMkLst>
          <pc:docMk/>
          <pc:sldMk cId="858110039" sldId="260"/>
        </pc:sldMkLst>
        <pc:spChg chg="mod">
          <ac:chgData name="Michael Coyle" userId="7c7e6c23-a878-44e9-8576-61e3fe536bee" providerId="ADAL" clId="{F050892A-8AE0-445B-BD10-D2EBB83553DA}" dt="2025-01-17T15:15:35.650" v="743" actId="20577"/>
          <ac:spMkLst>
            <pc:docMk/>
            <pc:sldMk cId="858110039" sldId="260"/>
            <ac:spMk id="3" creationId="{6A1314FB-A28A-3C4B-4657-11B5A6CA0965}"/>
          </ac:spMkLst>
        </pc:spChg>
        <pc:spChg chg="mod">
          <ac:chgData name="Michael Coyle" userId="7c7e6c23-a878-44e9-8576-61e3fe536bee" providerId="ADAL" clId="{F050892A-8AE0-445B-BD10-D2EBB83553DA}" dt="2025-01-21T07:21:42.880" v="915" actId="5793"/>
          <ac:spMkLst>
            <pc:docMk/>
            <pc:sldMk cId="858110039" sldId="260"/>
            <ac:spMk id="9" creationId="{6F31D75A-3C58-E2E1-E745-E110D489C1DE}"/>
          </ac:spMkLst>
        </pc:spChg>
        <pc:picChg chg="add mod">
          <ac:chgData name="Michael Coyle" userId="7c7e6c23-a878-44e9-8576-61e3fe536bee" providerId="ADAL" clId="{F050892A-8AE0-445B-BD10-D2EBB83553DA}" dt="2025-01-21T07:23:54.816" v="934" actId="14100"/>
          <ac:picMkLst>
            <pc:docMk/>
            <pc:sldMk cId="858110039" sldId="260"/>
            <ac:picMk id="5" creationId="{1A994BC8-862D-7BA0-3079-888548DCCC00}"/>
          </ac:picMkLst>
        </pc:picChg>
        <pc:picChg chg="add mod">
          <ac:chgData name="Michael Coyle" userId="7c7e6c23-a878-44e9-8576-61e3fe536bee" providerId="ADAL" clId="{F050892A-8AE0-445B-BD10-D2EBB83553DA}" dt="2025-01-17T14:31:32.169" v="495" actId="1076"/>
          <ac:picMkLst>
            <pc:docMk/>
            <pc:sldMk cId="858110039" sldId="260"/>
            <ac:picMk id="6" creationId="{C27B57E8-B47A-6371-91EC-2AE25568E7C3}"/>
          </ac:picMkLst>
        </pc:picChg>
        <pc:cxnChg chg="add mod">
          <ac:chgData name="Michael Coyle" userId="7c7e6c23-a878-44e9-8576-61e3fe536bee" providerId="ADAL" clId="{F050892A-8AE0-445B-BD10-D2EBB83553DA}" dt="2025-01-21T07:21:42.859" v="914" actId="20577"/>
          <ac:cxnSpMkLst>
            <pc:docMk/>
            <pc:sldMk cId="858110039" sldId="260"/>
            <ac:cxnSpMk id="12" creationId="{3E87A74A-A207-57F5-4282-98422501F703}"/>
          </ac:cxnSpMkLst>
        </pc:cxnChg>
      </pc:sldChg>
      <pc:sldChg chg="addSp delSp modSp add mod">
        <pc:chgData name="Michael Coyle" userId="7c7e6c23-a878-44e9-8576-61e3fe536bee" providerId="ADAL" clId="{F050892A-8AE0-445B-BD10-D2EBB83553DA}" dt="2025-01-21T07:29:18.919" v="936" actId="20578"/>
        <pc:sldMkLst>
          <pc:docMk/>
          <pc:sldMk cId="541367133" sldId="261"/>
        </pc:sldMkLst>
        <pc:spChg chg="mod">
          <ac:chgData name="Michael Coyle" userId="7c7e6c23-a878-44e9-8576-61e3fe536bee" providerId="ADAL" clId="{F050892A-8AE0-445B-BD10-D2EBB83553DA}" dt="2025-01-17T15:15:44.359" v="765" actId="20577"/>
          <ac:spMkLst>
            <pc:docMk/>
            <pc:sldMk cId="541367133" sldId="261"/>
            <ac:spMk id="3" creationId="{C99A2CC0-8201-B9CE-7884-63241768D645}"/>
          </ac:spMkLst>
        </pc:spChg>
        <pc:spChg chg="mod">
          <ac:chgData name="Michael Coyle" userId="7c7e6c23-a878-44e9-8576-61e3fe536bee" providerId="ADAL" clId="{F050892A-8AE0-445B-BD10-D2EBB83553DA}" dt="2025-01-21T07:29:18.919" v="936" actId="20578"/>
          <ac:spMkLst>
            <pc:docMk/>
            <pc:sldMk cId="541367133" sldId="261"/>
            <ac:spMk id="9" creationId="{9E895E0B-8684-1057-74A7-5AA179A2577F}"/>
          </ac:spMkLst>
        </pc:spChg>
        <pc:picChg chg="add mod">
          <ac:chgData name="Michael Coyle" userId="7c7e6c23-a878-44e9-8576-61e3fe536bee" providerId="ADAL" clId="{F050892A-8AE0-445B-BD10-D2EBB83553DA}" dt="2025-01-17T14:34:02.457" v="635" actId="1076"/>
          <ac:picMkLst>
            <pc:docMk/>
            <pc:sldMk cId="541367133" sldId="261"/>
            <ac:picMk id="5" creationId="{9AE1B63B-B4DA-A8AD-FDD1-91D9094761A2}"/>
          </ac:picMkLst>
        </pc:picChg>
        <pc:picChg chg="add mod">
          <ac:chgData name="Michael Coyle" userId="7c7e6c23-a878-44e9-8576-61e3fe536bee" providerId="ADAL" clId="{F050892A-8AE0-445B-BD10-D2EBB83553DA}" dt="2025-01-21T07:23:47.623" v="933" actId="1076"/>
          <ac:picMkLst>
            <pc:docMk/>
            <pc:sldMk cId="541367133" sldId="261"/>
            <ac:picMk id="6" creationId="{C5CB9B4A-D6CF-62B7-F6A0-3FB1FE9CA588}"/>
          </ac:picMkLst>
        </pc:picChg>
        <pc:cxnChg chg="add mod">
          <ac:chgData name="Michael Coyle" userId="7c7e6c23-a878-44e9-8576-61e3fe536bee" providerId="ADAL" clId="{F050892A-8AE0-445B-BD10-D2EBB83553DA}" dt="2025-01-21T07:28:54.788" v="935" actId="14100"/>
          <ac:cxnSpMkLst>
            <pc:docMk/>
            <pc:sldMk cId="541367133" sldId="261"/>
            <ac:cxnSpMk id="8" creationId="{65E8BE84-2627-511E-59B9-46A3B0FE6CA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47C8-7451-F44D-1DB7-E4103A341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2679E-4EA3-59B5-0803-6943C09DF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29AB6-583B-2B84-E4AC-D29F8F207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D0FD-3CFC-419F-A42C-5E09761B075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59E43-9598-2523-CC4B-F12EFF78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6601A-F4D7-A723-E107-63E154AA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9F3-BDAE-4FA6-BC68-63CF84E2D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3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3C58-BF61-55B1-C761-FBCCE5EC1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00788-3B94-AC20-8780-724DE3CE5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40406-F2BB-9A9C-0AE4-72995405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D0FD-3CFC-419F-A42C-5E09761B075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E1585-091E-3DE5-E154-465B66E6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0BCEA-30CF-13BD-F395-4725A7B8C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9F3-BDAE-4FA6-BC68-63CF84E2D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56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0C70B9-177E-7A16-CFE7-89E2F47E6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2F09E-6DBA-0158-2EC5-D1D604ED0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586E4-A7FC-B2B9-1C9B-CCE21996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D0FD-3CFC-419F-A42C-5E09761B075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DABC5-6CBF-506D-717B-F2F578B6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8B64A-22C0-6E44-B69A-D0D5DFF5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9F3-BDAE-4FA6-BC68-63CF84E2D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6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7622-8CFA-BF5F-6BA6-87723DC9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D3399-9E43-CCEA-9313-3281D6DBA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1C84B-6F64-99B9-E000-90FFB889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D0FD-3CFC-419F-A42C-5E09761B075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5BC85-2CE4-560B-13F7-6E4FB674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3177E-FA49-BC16-1E6F-3FDF7BFD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9F3-BDAE-4FA6-BC68-63CF84E2D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65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947FE-1C58-9BEA-47E3-ED6BADAE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86D71-C0D0-0057-F0A5-4BC958011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CA1ED-A512-2538-2170-0A55127B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D0FD-3CFC-419F-A42C-5E09761B075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8898B-6D71-4482-AA3D-C80BC326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F63AA-FC7B-1AC4-F736-9D731836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9F3-BDAE-4FA6-BC68-63CF84E2D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33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65C1-1914-5256-6745-5D8DBEE4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AE58C-7545-8B87-71B5-4E6490C02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2FE42-3F40-C887-DADF-7EAF8FAC7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5F165-E64A-A827-3677-4BED78B9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D0FD-3CFC-419F-A42C-5E09761B075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A3246-5DFA-1F0D-EB0C-F338C9D3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73EDA-1BD8-CE7C-2E80-7D678678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9F3-BDAE-4FA6-BC68-63CF84E2D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7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42D3-769C-BDE3-F7A7-C854E66D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1909F-6006-D208-F472-5324B42A0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DC230-E295-981F-59C6-F52B26BB6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7536C-B0C5-5CA2-28FE-497404B8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E771B-A4D2-5F30-DE2E-EB2D24AF7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8F680B-2CAB-E29D-A691-9E028B90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D0FD-3CFC-419F-A42C-5E09761B075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300CA-690C-3EB8-B7FB-CEDC1D5E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F8806F-321D-A92B-138F-66026B03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9F3-BDAE-4FA6-BC68-63CF84E2D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9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619CC-52ED-E59D-942B-97A741C9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D9BFA8-ED46-AC1C-9712-BF037AE9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D0FD-3CFC-419F-A42C-5E09761B075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F1F55F-7DF9-F94B-AFFB-942C274F5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B81BA-189B-D276-38CB-0B7C10C9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9F3-BDAE-4FA6-BC68-63CF84E2D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0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E4B3C5-2C84-CF53-2ED9-02BE62703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D0FD-3CFC-419F-A42C-5E09761B075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6F976-1ACA-4DF5-F659-CFCF6E83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61056-979E-50DA-E53C-552F3EED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9F3-BDAE-4FA6-BC68-63CF84E2D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13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2110-4489-8D58-F6F7-1F175C3E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FCBBA-4E32-F393-7F39-765CF21A9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A86D4-16B7-B98D-901B-BF8A2DE8D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24283-F8AE-4FAD-61D4-CE2FF6F9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D0FD-3CFC-419F-A42C-5E09761B075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04906-5D81-FC1F-57D3-CD253A99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A3183-FBAA-82FF-DBD2-BCE0D81F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9F3-BDAE-4FA6-BC68-63CF84E2D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3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D541-893F-AD29-8B7F-DFFDE63B7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E4817-C825-3554-834B-95EEA791AF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1728E-CCA7-6906-1E8B-E28AD7731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862C6-2887-AF9C-1E0C-42D3DDDC9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DD0FD-3CFC-419F-A42C-5E09761B075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05D85-DD94-11EA-336D-7D89CCC1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068D2-6C3E-5CCE-8864-9F7728F2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F9F3-BDAE-4FA6-BC68-63CF84E2D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00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31E6D2-5CC3-47E9-DB2C-06F28DEA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3B98A-10EC-08CB-FD76-0BC9B4524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FBBCF-93BA-7DF1-BF77-58003B6B4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CDD0FD-3CFC-419F-A42C-5E09761B075F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7967F-47B4-E5D1-0FC2-6A946567F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C9A56-FF2D-6E99-C732-1F8D206F2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01F9F3-BDAE-4FA6-BC68-63CF84E2D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21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vc-commercial.com/en-gb/heterogeneous-vinyl/tavel/isafe-70-tavel-53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vc-commercial.com/en/heterogeneous-vinyl/stockholm/isafe-70-stockholm-595" TargetMode="External"/><Relationship Id="rId2" Type="http://schemas.openxmlformats.org/officeDocument/2006/relationships/hyperlink" Target="https://www.ebay.co.uk/itm/176392508700?var=0&amp;mkevt=1&amp;mkcid=1&amp;mkrid=710-53481-19255-0&amp;campid=5338749401&amp;toolid=20006&amp;_ul=GB&amp;customid=EAIaIQobChMI0OzPyqGGiwMVyaJQBh0lfyALEAQYByABEgLCcfD_BwE|0AAAAADihhqULFmiLhvmbRm6fN5VjNFIj4|Cj4KCAiAhbi8BhBqEi4ALF1ZADl8hKG8fJ6bDPTUzq0ORdNKe8fVmbVXx8Rkago-IapByJTqm2wx7VE7GgJ7ig&amp;gclid=EAIaIQobChMI0OzPyqGGiwMVyaJQBh0lfyALEAQYByABEgLCcfD_BwE&amp;gbraid=0AAAAADihhqULFmiLhvmbRm6fN5VjNFIj4&amp;wbraid=Cj4KCAiAhbi8BhBqEi4ALF1ZADl8hKG8fJ6bDPTUzq0ORdNKe8fVmbVXx8Rkago-IapByJTqm2wx7VE7GgJ7ig&amp;gad_source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hnson-tiles.com/catalog/products/prismatics/shark/gloss/wall/til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johnson-tiles.com/catalog/products/hudson/albany-white/natural/floor/ti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hnson-tiles.com/catalog/products/hudson/manhattan/natural/floor/tile" TargetMode="External"/><Relationship Id="rId2" Type="http://schemas.openxmlformats.org/officeDocument/2006/relationships/hyperlink" Target="https://www.johnson-tiles.com/catalog/products/prismatics/woodpigeon/gloss/wall/til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bfloorsuk.co.uk/product/clarendon-carpets-new-kendal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bfloorsuk.co.uk/product/clarendon-carpets-new-kendall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B4911-4BDF-DC32-E42C-A269525E6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D804331-D084-03D8-63DF-4E33B13C3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8852" y="77837"/>
            <a:ext cx="6191546" cy="1931833"/>
          </a:xfrm>
          <a:noFill/>
        </p:spPr>
        <p:txBody>
          <a:bodyPr>
            <a:normAutofit/>
          </a:bodyPr>
          <a:lstStyle/>
          <a:p>
            <a:r>
              <a:rPr lang="en-GB" sz="2800" b="1" dirty="0"/>
              <a:t>Social Rent </a:t>
            </a:r>
          </a:p>
          <a:p>
            <a:r>
              <a:rPr lang="en-GB" sz="2800" b="1" u="sng" dirty="0"/>
              <a:t>Kitchen option 1 </a:t>
            </a: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EC733-944B-891D-3FCD-389B8F056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374" y="-11999582"/>
            <a:ext cx="366223" cy="557593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95838-A149-74AD-9B44-0AA261D4F712}"/>
              </a:ext>
            </a:extLst>
          </p:cNvPr>
          <p:cNvSpPr txBox="1"/>
          <p:nvPr/>
        </p:nvSpPr>
        <p:spPr>
          <a:xfrm>
            <a:off x="5319908" y="5234349"/>
            <a:ext cx="590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Kitchen Units </a:t>
            </a:r>
            <a:r>
              <a:rPr lang="en-GB" dirty="0"/>
              <a:t>– Howdens Clerkenwell Super Matt range – White 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CB21C-316A-310F-715B-EF97B749C779}"/>
              </a:ext>
            </a:extLst>
          </p:cNvPr>
          <p:cNvSpPr txBox="1"/>
          <p:nvPr/>
        </p:nvSpPr>
        <p:spPr>
          <a:xfrm>
            <a:off x="5398852" y="3973983"/>
            <a:ext cx="590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Kitchen Flooring </a:t>
            </a:r>
            <a:r>
              <a:rPr lang="en-GB" dirty="0">
                <a:hlinkClick r:id="rId2"/>
              </a:rPr>
              <a:t>– Isafe 70 vinyl sheet flooring (Wood Plank Design) Colour Tavel / Vintage Oak 530 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82523E-E6D2-83C9-01FC-78136FC59619}"/>
              </a:ext>
            </a:extLst>
          </p:cNvPr>
          <p:cNvSpPr txBox="1"/>
          <p:nvPr/>
        </p:nvSpPr>
        <p:spPr>
          <a:xfrm>
            <a:off x="5398852" y="2753188"/>
            <a:ext cx="590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Kitchen Worktop</a:t>
            </a:r>
            <a:r>
              <a:rPr lang="en-GB" dirty="0"/>
              <a:t>– Howdens Venus Marble Worktop 22mm thick Wok 8960 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D38F9B-A8E5-5848-CC01-858E3F793BBB}"/>
              </a:ext>
            </a:extLst>
          </p:cNvPr>
          <p:cNvSpPr txBox="1"/>
          <p:nvPr/>
        </p:nvSpPr>
        <p:spPr>
          <a:xfrm>
            <a:off x="5255597" y="1522841"/>
            <a:ext cx="5901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Kitchen Splashback </a:t>
            </a:r>
            <a:r>
              <a:rPr lang="en-GB" dirty="0"/>
              <a:t>– Johnson tiles 100mmx200mm laid horizontally PRS12 White satin finish, matching Grout</a:t>
            </a:r>
          </a:p>
          <a:p>
            <a:endParaRPr lang="en-GB" dirty="0">
              <a:solidFill>
                <a:schemeClr val="accent4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BD15FE-D8E0-8C45-926C-3AD1C1DE8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26" y="466650"/>
            <a:ext cx="4624893" cy="59247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9F116D-E3C0-1E1B-7345-5A5842F6AE1D}"/>
              </a:ext>
            </a:extLst>
          </p:cNvPr>
          <p:cNvCxnSpPr>
            <a:cxnSpLocks/>
          </p:cNvCxnSpPr>
          <p:nvPr/>
        </p:nvCxnSpPr>
        <p:spPr>
          <a:xfrm>
            <a:off x="3083668" y="4497607"/>
            <a:ext cx="2171929" cy="851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34A11A-8342-4A63-A1DE-F5A4FF0265B6}"/>
              </a:ext>
            </a:extLst>
          </p:cNvPr>
          <p:cNvCxnSpPr>
            <a:cxnSpLocks/>
          </p:cNvCxnSpPr>
          <p:nvPr/>
        </p:nvCxnSpPr>
        <p:spPr>
          <a:xfrm>
            <a:off x="4445540" y="1583925"/>
            <a:ext cx="874368" cy="187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8C21C1-4C61-1094-C58A-D843BA85C8D4}"/>
              </a:ext>
            </a:extLst>
          </p:cNvPr>
          <p:cNvCxnSpPr>
            <a:cxnSpLocks/>
          </p:cNvCxnSpPr>
          <p:nvPr/>
        </p:nvCxnSpPr>
        <p:spPr>
          <a:xfrm>
            <a:off x="2509736" y="1796568"/>
            <a:ext cx="2866418" cy="1135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3C7560-7D17-D630-E866-415F906616A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565515" y="3956706"/>
            <a:ext cx="833337" cy="340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D2B6A13-2BE3-FD51-2CD9-7BB35A4CC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9775" y="1825697"/>
            <a:ext cx="981980" cy="981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D88B2-4C79-0B38-025D-8837052D1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3801" y="3031573"/>
            <a:ext cx="906386" cy="9063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86F408-8278-6FF6-6DA8-1B3810D1F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7800" y="5511650"/>
            <a:ext cx="981980" cy="981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7AD16B-3560-37F8-A5AE-E37582BBC390}"/>
              </a:ext>
            </a:extLst>
          </p:cNvPr>
          <p:cNvSpPr txBox="1"/>
          <p:nvPr/>
        </p:nvSpPr>
        <p:spPr>
          <a:xfrm>
            <a:off x="10480295" y="77837"/>
            <a:ext cx="164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Default Option</a:t>
            </a:r>
          </a:p>
        </p:txBody>
      </p:sp>
    </p:spTree>
    <p:extLst>
      <p:ext uri="{BB962C8B-B14F-4D97-AF65-F5344CB8AC3E}">
        <p14:creationId xmlns:p14="http://schemas.microsoft.com/office/powerpoint/2010/main" val="372498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4EE96-9D21-3F91-9E0D-8F536D05C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8852" y="77837"/>
            <a:ext cx="6191546" cy="1931833"/>
          </a:xfrm>
          <a:noFill/>
        </p:spPr>
        <p:txBody>
          <a:bodyPr>
            <a:normAutofit/>
          </a:bodyPr>
          <a:lstStyle/>
          <a:p>
            <a:r>
              <a:rPr lang="en-GB" sz="2800" b="1" dirty="0"/>
              <a:t>Social Rent  </a:t>
            </a:r>
          </a:p>
          <a:p>
            <a:r>
              <a:rPr lang="en-GB" sz="2800" b="1" u="sng" dirty="0"/>
              <a:t>Kitchen option 2</a:t>
            </a: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93976-A962-E779-3786-F04F57252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374" y="-11999582"/>
            <a:ext cx="366223" cy="557593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6A854-EB4B-201C-1B46-D2C5E7AF12B9}"/>
              </a:ext>
            </a:extLst>
          </p:cNvPr>
          <p:cNvSpPr txBox="1"/>
          <p:nvPr/>
        </p:nvSpPr>
        <p:spPr>
          <a:xfrm>
            <a:off x="5967645" y="5144388"/>
            <a:ext cx="590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Kitchen Units </a:t>
            </a:r>
            <a:r>
              <a:rPr lang="en-GB" dirty="0"/>
              <a:t>– </a:t>
            </a:r>
            <a:r>
              <a:rPr lang="en-GB" dirty="0">
                <a:hlinkClick r:id="rId2"/>
              </a:rPr>
              <a:t>Howdens Clerkenwell Super Matt range - Pebble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6BA96-D1AC-B3D8-9712-E83D701CBCDE}"/>
              </a:ext>
            </a:extLst>
          </p:cNvPr>
          <p:cNvSpPr txBox="1"/>
          <p:nvPr/>
        </p:nvSpPr>
        <p:spPr>
          <a:xfrm>
            <a:off x="5967645" y="4052323"/>
            <a:ext cx="590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Kitchen Flooring </a:t>
            </a:r>
            <a:r>
              <a:rPr lang="en-GB" dirty="0"/>
              <a:t>– </a:t>
            </a:r>
            <a:r>
              <a:rPr lang="en-GB" dirty="0">
                <a:hlinkClick r:id="rId3"/>
              </a:rPr>
              <a:t>Isafe 70 vinyl sheet flooring (Wood Plank Design) Colour Stockholm / Studio 595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678F74-F7F5-5674-EA8C-0C1531D1B4D5}"/>
              </a:ext>
            </a:extLst>
          </p:cNvPr>
          <p:cNvSpPr txBox="1"/>
          <p:nvPr/>
        </p:nvSpPr>
        <p:spPr>
          <a:xfrm>
            <a:off x="5967645" y="2743237"/>
            <a:ext cx="590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Kitchen Worktop</a:t>
            </a:r>
            <a:r>
              <a:rPr lang="en-GB" dirty="0"/>
              <a:t>– Howdens Venus Marble Worktop 22mm thick Wok 8960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9CCA56-440A-7278-EA3F-7C02E4EB8B98}"/>
              </a:ext>
            </a:extLst>
          </p:cNvPr>
          <p:cNvSpPr txBox="1"/>
          <p:nvPr/>
        </p:nvSpPr>
        <p:spPr>
          <a:xfrm>
            <a:off x="5895250" y="1183122"/>
            <a:ext cx="590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Kitchen Splashback </a:t>
            </a:r>
            <a:r>
              <a:rPr lang="en-GB" dirty="0"/>
              <a:t>– Johnson tiles 100mmx200mm laid horizontally PRS12 White satin finish, matching Grout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EA9D8DD-53E6-BC9C-2E03-373744E93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429" y="245218"/>
            <a:ext cx="4520424" cy="61341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BA5125E-848C-C878-0B6F-374AB4875FED}"/>
              </a:ext>
            </a:extLst>
          </p:cNvPr>
          <p:cNvCxnSpPr>
            <a:cxnSpLocks/>
          </p:cNvCxnSpPr>
          <p:nvPr/>
        </p:nvCxnSpPr>
        <p:spPr>
          <a:xfrm>
            <a:off x="3287949" y="4452916"/>
            <a:ext cx="2630476" cy="9630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09DCDF-3DC8-ACFF-2A62-D6B914DDAA15}"/>
              </a:ext>
            </a:extLst>
          </p:cNvPr>
          <p:cNvCxnSpPr>
            <a:cxnSpLocks/>
          </p:cNvCxnSpPr>
          <p:nvPr/>
        </p:nvCxnSpPr>
        <p:spPr>
          <a:xfrm>
            <a:off x="4776845" y="3689321"/>
            <a:ext cx="1263844" cy="5962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36E317-4D04-D60D-18AB-3A4A27803467}"/>
              </a:ext>
            </a:extLst>
          </p:cNvPr>
          <p:cNvCxnSpPr>
            <a:cxnSpLocks/>
          </p:cNvCxnSpPr>
          <p:nvPr/>
        </p:nvCxnSpPr>
        <p:spPr>
          <a:xfrm>
            <a:off x="4221852" y="1396171"/>
            <a:ext cx="1673398" cy="458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6173DF-15DE-9294-A1A8-56858AEFD51D}"/>
              </a:ext>
            </a:extLst>
          </p:cNvPr>
          <p:cNvCxnSpPr>
            <a:cxnSpLocks/>
          </p:cNvCxnSpPr>
          <p:nvPr/>
        </p:nvCxnSpPr>
        <p:spPr>
          <a:xfrm>
            <a:off x="2143653" y="1278149"/>
            <a:ext cx="3751597" cy="15523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A35236A-223B-61C8-AC14-BAB2368DA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419" y="1721421"/>
            <a:ext cx="981980" cy="9819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C5A510-D5EF-2265-758B-391F98926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012" y="3061975"/>
            <a:ext cx="906386" cy="9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0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07341-2946-082F-56AD-338679731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A9ABC6-8BE6-EFF2-7741-5565B5B08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8852" y="77837"/>
            <a:ext cx="6191546" cy="1931833"/>
          </a:xfrm>
          <a:noFill/>
        </p:spPr>
        <p:txBody>
          <a:bodyPr>
            <a:normAutofit/>
          </a:bodyPr>
          <a:lstStyle/>
          <a:p>
            <a:endParaRPr lang="en-GB" sz="2800" b="1" dirty="0"/>
          </a:p>
          <a:p>
            <a:r>
              <a:rPr lang="en-GB" sz="2800" b="1" dirty="0"/>
              <a:t>Social Rent </a:t>
            </a:r>
          </a:p>
          <a:p>
            <a:r>
              <a:rPr lang="en-GB" sz="2800" b="1" u="sng" dirty="0"/>
              <a:t>Bathroom option 1</a:t>
            </a: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EEACE-CF48-AFB2-7992-C24B2F9DB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374" y="-11999582"/>
            <a:ext cx="366223" cy="557593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695694-029C-F259-CB11-E251B89D984E}"/>
              </a:ext>
            </a:extLst>
          </p:cNvPr>
          <p:cNvSpPr txBox="1"/>
          <p:nvPr/>
        </p:nvSpPr>
        <p:spPr>
          <a:xfrm>
            <a:off x="5909279" y="2206634"/>
            <a:ext cx="590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Wall Tiling </a:t>
            </a:r>
            <a:r>
              <a:rPr lang="en-GB" dirty="0"/>
              <a:t>-100mm x 200mm laid horizontally PRG1 White, Gloss finish matching Grout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414FC-77E1-0865-5EE3-4EB0B8663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31783" y="1123692"/>
            <a:ext cx="4370354" cy="50307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5780BC-A3BC-E892-3C52-FB62339870B2}"/>
              </a:ext>
            </a:extLst>
          </p:cNvPr>
          <p:cNvSpPr txBox="1"/>
          <p:nvPr/>
        </p:nvSpPr>
        <p:spPr>
          <a:xfrm>
            <a:off x="5909279" y="5062233"/>
            <a:ext cx="590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Feature Wall Tiling </a:t>
            </a:r>
            <a:r>
              <a:rPr lang="en-GB" dirty="0"/>
              <a:t>- </a:t>
            </a:r>
            <a:r>
              <a:rPr lang="en-GB" dirty="0">
                <a:hlinkClick r:id="rId3"/>
              </a:rPr>
              <a:t>100mm x 200mm laid horizontally PRG11 Shark, Gloss finish </a:t>
            </a:r>
            <a:r>
              <a:rPr lang="en-GB" dirty="0"/>
              <a:t>matching Grout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140858-C532-F6C8-6788-81628E982231}"/>
              </a:ext>
            </a:extLst>
          </p:cNvPr>
          <p:cNvSpPr txBox="1"/>
          <p:nvPr/>
        </p:nvSpPr>
        <p:spPr>
          <a:xfrm>
            <a:off x="5909279" y="3545774"/>
            <a:ext cx="590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Floor Tiling </a:t>
            </a:r>
            <a:r>
              <a:rPr lang="en-GB" dirty="0"/>
              <a:t>– </a:t>
            </a:r>
            <a:r>
              <a:rPr lang="en-GB" dirty="0">
                <a:hlinkClick r:id="rId4"/>
              </a:rPr>
              <a:t>Hudson Range 300mm x 300mm laid horizontally HUDS1N Albany White </a:t>
            </a:r>
            <a:r>
              <a:rPr lang="en-GB" dirty="0"/>
              <a:t>matching Grout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8ABA121-E25B-D3A8-DB8C-F5C2F3E80FE4}"/>
              </a:ext>
            </a:extLst>
          </p:cNvPr>
          <p:cNvCxnSpPr>
            <a:endCxn id="4" idx="1"/>
          </p:cNvCxnSpPr>
          <p:nvPr/>
        </p:nvCxnSpPr>
        <p:spPr>
          <a:xfrm>
            <a:off x="2821021" y="2529799"/>
            <a:ext cx="308825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F3ACA7-F0F9-9BBC-0DAB-0311446B020C}"/>
              </a:ext>
            </a:extLst>
          </p:cNvPr>
          <p:cNvCxnSpPr>
            <a:cxnSpLocks/>
          </p:cNvCxnSpPr>
          <p:nvPr/>
        </p:nvCxnSpPr>
        <p:spPr>
          <a:xfrm>
            <a:off x="4365150" y="3796016"/>
            <a:ext cx="15441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9EA148A-3561-1120-3362-D9399A9C3D53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682541" y="5074795"/>
            <a:ext cx="3226738" cy="310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D2F195D-1250-D4A0-4119-A81D33BBC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5766" y="2467083"/>
            <a:ext cx="981980" cy="9819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60638E-53B1-F120-7725-591C2CEA6EC6}"/>
              </a:ext>
            </a:extLst>
          </p:cNvPr>
          <p:cNvSpPr txBox="1"/>
          <p:nvPr/>
        </p:nvSpPr>
        <p:spPr>
          <a:xfrm>
            <a:off x="10343111" y="155644"/>
            <a:ext cx="173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Default Option</a:t>
            </a:r>
          </a:p>
        </p:txBody>
      </p:sp>
    </p:spTree>
    <p:extLst>
      <p:ext uri="{BB962C8B-B14F-4D97-AF65-F5344CB8AC3E}">
        <p14:creationId xmlns:p14="http://schemas.microsoft.com/office/powerpoint/2010/main" val="419565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751C9-09DD-DB6E-ADAF-A767D4E74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07A77DB-E77F-F8B9-4BB1-C25BB8817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8852" y="77837"/>
            <a:ext cx="6191546" cy="1931833"/>
          </a:xfrm>
          <a:noFill/>
        </p:spPr>
        <p:txBody>
          <a:bodyPr>
            <a:normAutofit/>
          </a:bodyPr>
          <a:lstStyle/>
          <a:p>
            <a:endParaRPr lang="en-GB" sz="2800" b="1" dirty="0"/>
          </a:p>
          <a:p>
            <a:r>
              <a:rPr lang="en-GB" sz="2800" b="1" dirty="0"/>
              <a:t>Social Rent </a:t>
            </a:r>
          </a:p>
          <a:p>
            <a:r>
              <a:rPr lang="en-GB" sz="2800" b="1" u="sng" dirty="0"/>
              <a:t>Bathroom option 2</a:t>
            </a: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7D95D-BF73-463A-46FE-67301DDE5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374" y="-11999582"/>
            <a:ext cx="366223" cy="557593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21E40-CBCE-A004-AD61-7A1ED3F1BFB5}"/>
              </a:ext>
            </a:extLst>
          </p:cNvPr>
          <p:cNvSpPr txBox="1"/>
          <p:nvPr/>
        </p:nvSpPr>
        <p:spPr>
          <a:xfrm>
            <a:off x="5909279" y="2206634"/>
            <a:ext cx="590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Wall Tiling </a:t>
            </a:r>
            <a:r>
              <a:rPr lang="en-GB" dirty="0"/>
              <a:t>-100mm x 200mm laid horizontally PRG1 White, Gloss finish matching Grout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99C62-42DA-3D8B-58BC-AF876EBB27C5}"/>
              </a:ext>
            </a:extLst>
          </p:cNvPr>
          <p:cNvSpPr txBox="1"/>
          <p:nvPr/>
        </p:nvSpPr>
        <p:spPr>
          <a:xfrm>
            <a:off x="5841185" y="4747582"/>
            <a:ext cx="590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Feature Wall Tiling </a:t>
            </a:r>
            <a:r>
              <a:rPr lang="en-GB" dirty="0"/>
              <a:t>-</a:t>
            </a:r>
            <a:r>
              <a:rPr lang="en-GB" dirty="0">
                <a:hlinkClick r:id="rId2"/>
              </a:rPr>
              <a:t>100mm x 200mm laid horizontally PRG09 Woodpigeon, Gloss finish </a:t>
            </a:r>
            <a:r>
              <a:rPr lang="en-GB" dirty="0"/>
              <a:t>matching Grout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D4AE5-BDF6-A7FB-9B43-4C42367C0B0E}"/>
              </a:ext>
            </a:extLst>
          </p:cNvPr>
          <p:cNvSpPr txBox="1"/>
          <p:nvPr/>
        </p:nvSpPr>
        <p:spPr>
          <a:xfrm>
            <a:off x="5909279" y="3512728"/>
            <a:ext cx="590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Floor Tiling </a:t>
            </a:r>
            <a:r>
              <a:rPr lang="en-GB" dirty="0"/>
              <a:t>– </a:t>
            </a:r>
            <a:r>
              <a:rPr lang="en-GB" dirty="0">
                <a:hlinkClick r:id="rId3"/>
              </a:rPr>
              <a:t>Hudson Range 300mm x 300mm laid horizontally HUDS3N Manhattan </a:t>
            </a:r>
            <a:r>
              <a:rPr lang="en-GB" dirty="0"/>
              <a:t>matching Grout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D952B-696C-F580-456C-12D12E484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14319" y="1149022"/>
            <a:ext cx="4951668" cy="51244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85451E-9BFF-E042-9C5C-8540BDD4E0B2}"/>
              </a:ext>
            </a:extLst>
          </p:cNvPr>
          <p:cNvCxnSpPr/>
          <p:nvPr/>
        </p:nvCxnSpPr>
        <p:spPr>
          <a:xfrm>
            <a:off x="2889115" y="2461098"/>
            <a:ext cx="30201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4D377F-CC3A-1F84-63BA-D6195E059FAE}"/>
              </a:ext>
            </a:extLst>
          </p:cNvPr>
          <p:cNvCxnSpPr>
            <a:cxnSpLocks/>
          </p:cNvCxnSpPr>
          <p:nvPr/>
        </p:nvCxnSpPr>
        <p:spPr>
          <a:xfrm>
            <a:off x="4620638" y="3800273"/>
            <a:ext cx="12886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E0C288-9D89-9EA4-48E3-308768AA82B9}"/>
              </a:ext>
            </a:extLst>
          </p:cNvPr>
          <p:cNvCxnSpPr/>
          <p:nvPr/>
        </p:nvCxnSpPr>
        <p:spPr>
          <a:xfrm>
            <a:off x="2889115" y="4977320"/>
            <a:ext cx="30201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058C592-0D08-4CAB-19A0-3E0CC4A98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7205" y="2465988"/>
            <a:ext cx="981980" cy="9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7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6238D-5605-A8DA-C880-0357CF19D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1314FB-A28A-3C4B-4657-11B5A6CA0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8852" y="77837"/>
            <a:ext cx="6191546" cy="1931833"/>
          </a:xfrm>
          <a:noFill/>
        </p:spPr>
        <p:txBody>
          <a:bodyPr>
            <a:normAutofit/>
          </a:bodyPr>
          <a:lstStyle/>
          <a:p>
            <a:endParaRPr lang="en-GB" sz="2800" b="1" dirty="0"/>
          </a:p>
          <a:p>
            <a:r>
              <a:rPr lang="en-GB" sz="2800" b="1" dirty="0"/>
              <a:t>Social Rent </a:t>
            </a:r>
          </a:p>
          <a:p>
            <a:r>
              <a:rPr lang="en-GB" sz="2800" b="1" u="sng" dirty="0"/>
              <a:t>Flooring to Bedrooms Option 1</a:t>
            </a: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725AC-0B91-3091-D4E5-7D09209DA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374" y="-11999582"/>
            <a:ext cx="366223" cy="557593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31D75A-3C58-E2E1-E745-E110D489C1DE}"/>
              </a:ext>
            </a:extLst>
          </p:cNvPr>
          <p:cNvSpPr txBox="1"/>
          <p:nvPr/>
        </p:nvSpPr>
        <p:spPr>
          <a:xfrm>
            <a:off x="6181653" y="3244333"/>
            <a:ext cx="590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linkClick r:id="rId2"/>
              </a:rPr>
              <a:t>Kendall Twist Carpet – </a:t>
            </a:r>
            <a:r>
              <a:rPr lang="en-GB" dirty="0">
                <a:hlinkClick r:id="rId2"/>
              </a:rPr>
              <a:t>Hessian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7B57E8-B47A-6371-91EC-2AE25568E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5" y="499707"/>
            <a:ext cx="5553075" cy="585858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87A74A-A207-57F5-4282-98422501F703}"/>
              </a:ext>
            </a:extLst>
          </p:cNvPr>
          <p:cNvCxnSpPr>
            <a:endCxn id="9" idx="1"/>
          </p:cNvCxnSpPr>
          <p:nvPr/>
        </p:nvCxnSpPr>
        <p:spPr>
          <a:xfrm>
            <a:off x="5165387" y="3428999"/>
            <a:ext cx="1016266" cy="138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A994BC8-862D-7BA0-3079-888548DCC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563" y="2481888"/>
            <a:ext cx="1935600" cy="19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1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C854A-ADFB-55F5-4BD1-22543DE91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99A2CC0-8201-B9CE-7884-63241768D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8852" y="77837"/>
            <a:ext cx="6191546" cy="1931833"/>
          </a:xfrm>
          <a:noFill/>
        </p:spPr>
        <p:txBody>
          <a:bodyPr>
            <a:normAutofit/>
          </a:bodyPr>
          <a:lstStyle/>
          <a:p>
            <a:endParaRPr lang="en-GB" sz="2800" b="1" dirty="0"/>
          </a:p>
          <a:p>
            <a:r>
              <a:rPr lang="en-GB" sz="2800" b="1" dirty="0"/>
              <a:t>Social Rent</a:t>
            </a:r>
          </a:p>
          <a:p>
            <a:r>
              <a:rPr lang="en-GB" sz="2800" b="1" u="sng" dirty="0"/>
              <a:t>Flooring to Bedrooms Option 2</a:t>
            </a: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7602C-64C4-2B81-BB2B-D3803961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374" y="-11999582"/>
            <a:ext cx="366223" cy="557593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895E0B-8684-1057-74A7-5AA179A2577F}"/>
              </a:ext>
            </a:extLst>
          </p:cNvPr>
          <p:cNvSpPr txBox="1"/>
          <p:nvPr/>
        </p:nvSpPr>
        <p:spPr>
          <a:xfrm>
            <a:off x="6468030" y="3244333"/>
            <a:ext cx="5901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linkClick r:id="rId2"/>
              </a:rPr>
              <a:t>Kendall Twist Carpet </a:t>
            </a:r>
            <a:r>
              <a:rPr lang="en-GB" dirty="0">
                <a:hlinkClick r:id="rId2"/>
              </a:rPr>
              <a:t>– Storm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1B63B-B4DA-A8AD-FDD1-91D909476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63" y="352424"/>
            <a:ext cx="5486400" cy="615315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E8BE84-2627-511E-59B9-46A3B0FE6CAC}"/>
              </a:ext>
            </a:extLst>
          </p:cNvPr>
          <p:cNvCxnSpPr>
            <a:cxnSpLocks/>
          </p:cNvCxnSpPr>
          <p:nvPr/>
        </p:nvCxnSpPr>
        <p:spPr>
          <a:xfrm>
            <a:off x="4995514" y="3351177"/>
            <a:ext cx="1366375" cy="778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5CB9B4A-D6CF-62B7-F6A0-3FB1FE9CA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9197" y="2438399"/>
            <a:ext cx="1981201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6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4339BFF37B534FADBAF36CF78E83BE" ma:contentTypeVersion="9" ma:contentTypeDescription="Create a new document." ma:contentTypeScope="" ma:versionID="7fea39f10bab5f7462d08ec6cd7e4885">
  <xsd:schema xmlns:xsd="http://www.w3.org/2001/XMLSchema" xmlns:xs="http://www.w3.org/2001/XMLSchema" xmlns:p="http://schemas.microsoft.com/office/2006/metadata/properties" xmlns:ns3="926e1dd4-d43a-437a-a276-5ae354d95088" xmlns:ns4="973d45b2-3fb2-43d4-987b-65332e7a166d" targetNamespace="http://schemas.microsoft.com/office/2006/metadata/properties" ma:root="true" ma:fieldsID="a6b6507bd1b1bcb8880c33d1ce3b7c66" ns3:_="" ns4:_="">
    <xsd:import namespace="926e1dd4-d43a-437a-a276-5ae354d95088"/>
    <xsd:import namespace="973d45b2-3fb2-43d4-987b-65332e7a16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e1dd4-d43a-437a-a276-5ae354d950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d45b2-3fb2-43d4-987b-65332e7a16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26e1dd4-d43a-437a-a276-5ae354d95088" xsi:nil="true"/>
  </documentManagement>
</p:properties>
</file>

<file path=customXml/itemProps1.xml><?xml version="1.0" encoding="utf-8"?>
<ds:datastoreItem xmlns:ds="http://schemas.openxmlformats.org/officeDocument/2006/customXml" ds:itemID="{F996D770-FC5E-40E6-B48A-D2B86CCDC3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87D874-B45E-4D4E-BA5A-F1A61DB75A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6e1dd4-d43a-437a-a276-5ae354d95088"/>
    <ds:schemaRef ds:uri="973d45b2-3fb2-43d4-987b-65332e7a16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837A2A-2BB7-4012-A7D3-7DAB884BB981}">
  <ds:schemaRefs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973d45b2-3fb2-43d4-987b-65332e7a166d"/>
    <ds:schemaRef ds:uri="926e1dd4-d43a-437a-a276-5ae354d9508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248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Coyle</dc:creator>
  <cp:lastModifiedBy>Michael Coyle</cp:lastModifiedBy>
  <cp:revision>1</cp:revision>
  <dcterms:created xsi:type="dcterms:W3CDTF">2025-01-17T13:34:19Z</dcterms:created>
  <dcterms:modified xsi:type="dcterms:W3CDTF">2025-01-21T08:43:35Z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0x010100514339BFF37B534FADBAF36CF78E83BE</vt:lpwstr>
  </property>
</Properties>
</file>